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48" r:id="rId12"/>
    <p:sldId id="356" r:id="rId13"/>
    <p:sldId id="357" r:id="rId14"/>
    <p:sldId id="354" r:id="rId15"/>
    <p:sldId id="350" r:id="rId16"/>
    <p:sldId id="349" r:id="rId17"/>
    <p:sldId id="267" r:id="rId18"/>
    <p:sldId id="351" r:id="rId19"/>
    <p:sldId id="359" r:id="rId20"/>
    <p:sldId id="353" r:id="rId21"/>
    <p:sldId id="352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9" r:id="rId31"/>
    <p:sldId id="371" r:id="rId32"/>
    <p:sldId id="330" r:id="rId33"/>
    <p:sldId id="331" r:id="rId34"/>
    <p:sldId id="347" r:id="rId35"/>
    <p:sldId id="333" r:id="rId36"/>
    <p:sldId id="270" r:id="rId37"/>
    <p:sldId id="261" r:id="rId38"/>
    <p:sldId id="271" r:id="rId39"/>
    <p:sldId id="295" r:id="rId40"/>
    <p:sldId id="303" r:id="rId41"/>
    <p:sldId id="304" r:id="rId42"/>
    <p:sldId id="305" r:id="rId43"/>
    <p:sldId id="306" r:id="rId44"/>
    <p:sldId id="307" r:id="rId45"/>
    <p:sldId id="308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5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58" r:id="rId7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72"/>
      <p:bold r:id="rId73"/>
    </p:embeddedFont>
    <p:embeddedFont>
      <p:font typeface="타이포_뽀로로 M" panose="02020503020101020101" pitchFamily="18" charset="-127"/>
      <p:regular r:id="rId74"/>
    </p:embeddedFont>
    <p:embeddedFont>
      <p:font typeface="한컴 윤고딕 240" panose="02020603020101020101" pitchFamily="18" charset="-127"/>
      <p:regular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059" autoAdjust="0"/>
    <p:restoredTop sz="94465" autoAdjust="0"/>
  </p:normalViewPr>
  <p:slideViewPr>
    <p:cSldViewPr>
      <p:cViewPr varScale="1">
        <p:scale>
          <a:sx n="90" d="100"/>
          <a:sy n="90" d="100"/>
        </p:scale>
        <p:origin x="-114" y="-27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pPr/>
              <a:t>2017-03-08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slide" Target="slide50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7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0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class_diagram(풀컬러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2888" cy="410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28614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1954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805374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87245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1100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9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77473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>
            <a:hlinkClick r:id="rId4" action="ppaction://hlinksldjump"/>
          </p:cNvPr>
          <p:cNvSpPr/>
          <p:nvPr/>
        </p:nvSpPr>
        <p:spPr>
          <a:xfrm>
            <a:off x="8028384" y="5877272"/>
            <a:ext cx="720080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웃는 얼굴 14">
            <a:hlinkClick r:id="rId5" action="ppaction://hlinksldjump"/>
          </p:cNvPr>
          <p:cNvSpPr/>
          <p:nvPr/>
        </p:nvSpPr>
        <p:spPr>
          <a:xfrm>
            <a:off x="7268997" y="2492896"/>
            <a:ext cx="744647" cy="744647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1933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오른쪽 화살표 8">
            <a:hlinkClick r:id="rId3" action="ppaction://hlinksldjump"/>
          </p:cNvPr>
          <p:cNvSpPr/>
          <p:nvPr/>
        </p:nvSpPr>
        <p:spPr>
          <a:xfrm>
            <a:off x="8100392" y="5949280"/>
            <a:ext cx="432048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추가사항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YP\Desktop\졸작\프로토타입데모\새로운U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893296" y="1417871"/>
            <a:ext cx="7412696" cy="435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77793" y="5834914"/>
            <a:ext cx="684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아이들이 보기에 아기자기한 </a:t>
            </a:r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accent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2771800" y="908720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1800" y="1988840"/>
            <a:ext cx="1368152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71800" y="1988840"/>
            <a:ext cx="7920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92280" y="1772816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012160" y="2708920"/>
            <a:ext cx="1080120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372200" y="285293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800" y="126876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9912" y="17008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9832" y="249289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0232" y="191683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4168" y="22768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6216" y="328498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58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실행 영상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5872</TotalTime>
  <Words>2193</Words>
  <Application>Microsoft Office PowerPoint</Application>
  <PresentationFormat>화면 슬라이드 쇼(4:3)</PresentationFormat>
  <Paragraphs>827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굴림</vt:lpstr>
      <vt:lpstr>Arial</vt:lpstr>
      <vt:lpstr>맑은 고딕</vt:lpstr>
      <vt:lpstr>타이포_뽀로로 M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170</cp:revision>
  <dcterms:created xsi:type="dcterms:W3CDTF">2016-11-29T08:50:45Z</dcterms:created>
  <dcterms:modified xsi:type="dcterms:W3CDTF">2017-03-08T08:01:36Z</dcterms:modified>
</cp:coreProperties>
</file>